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-90" y="-9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2" name="Подзаголовок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4C71EC6-210F-42DE-9C53-41977AD35B3D}" type="datetimeFigureOut">
              <a:rPr lang="ru-RU" smtClean="0"/>
              <a:t>07.05.2019</a:t>
            </a:fld>
            <a:endParaRPr lang="ru-RU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Овал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4C71EC6-210F-42DE-9C53-41977AD35B3D}" type="datetimeFigureOut">
              <a:rPr lang="ru-RU" smtClean="0"/>
              <a:t>07.05.2019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4C71EC6-210F-42DE-9C53-41977AD35B3D}" type="datetimeFigureOut">
              <a:rPr lang="ru-RU" smtClean="0"/>
              <a:t>07.05.2019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4C71EC6-210F-42DE-9C53-41977AD35B3D}" type="datetimeFigureOut">
              <a:rPr lang="ru-RU" smtClean="0"/>
              <a:t>07.05.2019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4C71EC6-210F-42DE-9C53-41977AD35B3D}" type="datetimeFigureOut">
              <a:rPr lang="ru-RU" smtClean="0"/>
              <a:t>07.05.2019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Прямоугольник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Овал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Овал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4C71EC6-210F-42DE-9C53-41977AD35B3D}" type="datetimeFigureOut">
              <a:rPr lang="ru-RU" smtClean="0"/>
              <a:t>07.05.2019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4C71EC6-210F-42DE-9C53-41977AD35B3D}" type="datetimeFigureOut">
              <a:rPr lang="ru-RU" smtClean="0"/>
              <a:t>07.05.2019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4C71EC6-210F-42DE-9C53-41977AD35B3D}" type="datetimeFigureOut">
              <a:rPr lang="ru-RU" smtClean="0"/>
              <a:t>07.05.2019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4C71EC6-210F-42DE-9C53-41977AD35B3D}" type="datetimeFigureOut">
              <a:rPr lang="ru-RU" smtClean="0"/>
              <a:t>07.05.2019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Прямоугольник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4C71EC6-210F-42DE-9C53-41977AD35B3D}" type="datetimeFigureOut">
              <a:rPr lang="ru-RU" smtClean="0"/>
              <a:t>07.05.2019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4C71EC6-210F-42DE-9C53-41977AD35B3D}" type="datetimeFigureOut">
              <a:rPr lang="ru-RU" smtClean="0"/>
              <a:t>07.05.2019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9" name="Блок-схема: процесс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Блок-схема: процесс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ирог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Овал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Кольцо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Текст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24" name="Дата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B4C71EC6-210F-42DE-9C53-41977AD35B3D}" type="datetimeFigureOut">
              <a:rPr lang="ru-RU" smtClean="0"/>
              <a:t>07.05.2019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ru-RU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15" name="Прямоугольник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hyperlink" Target="14.pptx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hyperlink" Target="14.pptx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hyperlink" Target="14.pptx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14.pptx" TargetMode="Externa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4" Type="http://schemas.openxmlformats.org/officeDocument/2006/relationships/slide" Target="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hyperlink" Target="14.pptx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hyperlink" Target="14.pptx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95736" y="25802"/>
            <a:ext cx="7772400" cy="1470025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Microsoft Office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71600" y="1916832"/>
            <a:ext cx="8676456" cy="4032448"/>
          </a:xfrm>
        </p:spPr>
        <p:txBody>
          <a:bodyPr>
            <a:normAutofit/>
          </a:bodyPr>
          <a:lstStyle/>
          <a:p>
            <a:pPr marL="457200" indent="-457200" algn="l">
              <a:buFont typeface="Arial" pitchFamily="34" charset="0"/>
              <a:buChar char="•"/>
            </a:pPr>
            <a:r>
              <a:rPr lang="ru-RU" sz="2800" u="sng" dirty="0" smtClean="0">
                <a:latin typeface="Times New Roman" pitchFamily="18" charset="0"/>
                <a:cs typeface="Times New Roman" pitchFamily="18" charset="0"/>
              </a:rPr>
              <a:t>Текстовый процессор </a:t>
            </a:r>
            <a:r>
              <a:rPr lang="en-US" sz="2800" u="sng" dirty="0" smtClean="0">
                <a:latin typeface="Times New Roman" pitchFamily="18" charset="0"/>
                <a:cs typeface="Times New Roman" pitchFamily="18" charset="0"/>
              </a:rPr>
              <a:t>MS Word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ru-RU" sz="2800" u="sng" dirty="0" smtClean="0">
                <a:latin typeface="Times New Roman" pitchFamily="18" charset="0"/>
                <a:cs typeface="Times New Roman" pitchFamily="18" charset="0"/>
              </a:rPr>
              <a:t>Табличный процессор </a:t>
            </a:r>
            <a:r>
              <a:rPr lang="en-US" sz="2800" u="sng" dirty="0" smtClean="0">
                <a:latin typeface="Times New Roman" pitchFamily="18" charset="0"/>
                <a:cs typeface="Times New Roman" pitchFamily="18" charset="0"/>
              </a:rPr>
              <a:t>MS </a:t>
            </a:r>
            <a:r>
              <a:rPr lang="en-US" sz="2800" u="sng" dirty="0" err="1" smtClean="0">
                <a:latin typeface="Times New Roman" pitchFamily="18" charset="0"/>
                <a:cs typeface="Times New Roman" pitchFamily="18" charset="0"/>
              </a:rPr>
              <a:t>Exsel</a:t>
            </a:r>
            <a:endParaRPr lang="en-US" sz="2800" u="sng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l">
              <a:buFont typeface="Arial" pitchFamily="34" charset="0"/>
              <a:buChar char="•"/>
            </a:pPr>
            <a:r>
              <a:rPr lang="ru-RU" sz="2800" u="sng" dirty="0" smtClean="0">
                <a:latin typeface="Times New Roman" pitchFamily="18" charset="0"/>
                <a:cs typeface="Times New Roman" pitchFamily="18" charset="0"/>
              </a:rPr>
              <a:t>Система управления базами данных </a:t>
            </a:r>
            <a:r>
              <a:rPr lang="en-US" sz="2800" u="sng" dirty="0" smtClean="0">
                <a:latin typeface="Times New Roman" pitchFamily="18" charset="0"/>
                <a:cs typeface="Times New Roman" pitchFamily="18" charset="0"/>
              </a:rPr>
              <a:t>MS Access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ru-RU" sz="2800" u="sng" dirty="0" smtClean="0">
                <a:latin typeface="Times New Roman" pitchFamily="18" charset="0"/>
                <a:cs typeface="Times New Roman" pitchFamily="18" charset="0"/>
              </a:rPr>
              <a:t>Работа с презентациями </a:t>
            </a:r>
            <a:r>
              <a:rPr lang="en-US" sz="2800" u="sng" dirty="0" smtClean="0">
                <a:latin typeface="Times New Roman" pitchFamily="18" charset="0"/>
                <a:cs typeface="Times New Roman" pitchFamily="18" charset="0"/>
              </a:rPr>
              <a:t>MS Power Point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ru-RU" sz="2800" u="sng" dirty="0" smtClean="0">
                <a:latin typeface="Times New Roman" pitchFamily="18" charset="0"/>
                <a:cs typeface="Times New Roman" pitchFamily="18" charset="0"/>
              </a:rPr>
              <a:t>Организация работы с информацией при </a:t>
            </a:r>
          </a:p>
          <a:p>
            <a:pPr marL="0" algn="l"/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ru-RU" sz="2800" u="sng" dirty="0" smtClean="0">
                <a:latin typeface="Times New Roman" pitchFamily="18" charset="0"/>
                <a:cs typeface="Times New Roman" pitchFamily="18" charset="0"/>
              </a:rPr>
              <a:t>создании презентации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ru-RU" sz="2800" u="sng" dirty="0" smtClean="0">
                <a:latin typeface="Times New Roman" pitchFamily="18" charset="0"/>
                <a:cs typeface="Times New Roman" pitchFamily="18" charset="0"/>
              </a:rPr>
              <a:t>Резюме</a:t>
            </a:r>
            <a:endParaRPr lang="en-US" sz="2800" u="sng" dirty="0" smtClean="0">
              <a:latin typeface="Times New Roman" pitchFamily="18" charset="0"/>
              <a:cs typeface="Times New Roman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7567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Текстовый процессор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MS Word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15616" y="1850064"/>
            <a:ext cx="7723584" cy="4387248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Текстовый редактор позволяет:</a:t>
            </a:r>
          </a:p>
          <a:p>
            <a:pPr marL="484632" indent="-457200">
              <a:buFont typeface="Arial" pitchFamily="34" charset="0"/>
              <a:buChar char="•"/>
            </a:pPr>
            <a:r>
              <a:rPr lang="ru-RU" dirty="0" smtClean="0"/>
              <a:t>Создавать текстовые документы;</a:t>
            </a:r>
          </a:p>
          <a:p>
            <a:pPr marL="484632" indent="-457200">
              <a:buFont typeface="Arial" pitchFamily="34" charset="0"/>
              <a:buChar char="•"/>
            </a:pPr>
            <a:r>
              <a:rPr lang="ru-RU" dirty="0" smtClean="0"/>
              <a:t>Форматировать текст и оформлять абзацы документов;</a:t>
            </a:r>
          </a:p>
          <a:p>
            <a:pPr marL="484632" indent="-457200">
              <a:buFont typeface="Arial" pitchFamily="34" charset="0"/>
              <a:buChar char="•"/>
            </a:pPr>
            <a:r>
              <a:rPr lang="ru-RU" dirty="0" smtClean="0"/>
              <a:t>Вводить колонтитулы в документ;</a:t>
            </a:r>
          </a:p>
          <a:p>
            <a:pPr marL="484632" indent="-457200">
              <a:buFont typeface="Arial" pitchFamily="34" charset="0"/>
              <a:buChar char="•"/>
            </a:pPr>
            <a:r>
              <a:rPr lang="ru-RU" dirty="0" smtClean="0"/>
              <a:t>Создавать и форматировать таблицы;</a:t>
            </a:r>
          </a:p>
          <a:p>
            <a:pPr marL="484632" indent="-457200">
              <a:buFont typeface="Arial" pitchFamily="34" charset="0"/>
              <a:buChar char="•"/>
            </a:pPr>
            <a:r>
              <a:rPr lang="ru-RU" dirty="0" smtClean="0"/>
              <a:t>Оформлять списки в текстовых документах;</a:t>
            </a:r>
          </a:p>
          <a:p>
            <a:pPr marL="484632" indent="-457200">
              <a:buFont typeface="Arial" pitchFamily="34" charset="0"/>
              <a:buChar char="•"/>
            </a:pPr>
            <a:r>
              <a:rPr lang="ru-RU" dirty="0" smtClean="0"/>
              <a:t>Представлять текст в виде нескольких колонок;</a:t>
            </a:r>
          </a:p>
          <a:p>
            <a:pPr marL="484632" indent="-457200">
              <a:buFont typeface="Arial" pitchFamily="34" charset="0"/>
              <a:buChar char="•"/>
            </a:pPr>
            <a:r>
              <a:rPr lang="ru-RU" dirty="0" smtClean="0"/>
              <a:t>Вставлять в документ рисунки;</a:t>
            </a:r>
          </a:p>
          <a:p>
            <a:pPr marL="484632" indent="-457200">
              <a:buFont typeface="Arial" pitchFamily="34" charset="0"/>
              <a:buChar char="•"/>
            </a:pPr>
            <a:r>
              <a:rPr lang="ru-RU" dirty="0" smtClean="0"/>
              <a:t>Готовить документ к печати.</a:t>
            </a:r>
            <a:endParaRPr lang="ru-RU" dirty="0"/>
          </a:p>
        </p:txBody>
      </p:sp>
      <p:sp>
        <p:nvSpPr>
          <p:cNvPr id="4" name="TextBox 3">
            <a:hlinkClick r:id="rId2" action="ppaction://hlinkpres?slideindex=1&amp;slidetitle="/>
          </p:cNvPr>
          <p:cNvSpPr txBox="1"/>
          <p:nvPr/>
        </p:nvSpPr>
        <p:spPr>
          <a:xfrm>
            <a:off x="6804248" y="6110158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hlinkClick r:id="rId3" action="ppaction://hlinksldjump"/>
              </a:rPr>
              <a:t>Home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93681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03648" y="-387424"/>
            <a:ext cx="7406640" cy="1472184"/>
          </a:xfrm>
        </p:spPr>
        <p:txBody>
          <a:bodyPr>
            <a:normAutofit/>
          </a:bodyPr>
          <a:lstStyle/>
          <a:p>
            <a:r>
              <a:rPr lang="ru-RU" sz="4000" dirty="0" smtClean="0">
                <a:latin typeface="Times New Roman" pitchFamily="18" charset="0"/>
                <a:cs typeface="Times New Roman" pitchFamily="18" charset="0"/>
              </a:rPr>
              <a:t>Табличный процессор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MS Excel</a:t>
            </a:r>
            <a:endParaRPr lang="ru-RU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75656" y="1772816"/>
            <a:ext cx="3096343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Ввод данных в ячейки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Автозаполнение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ячеек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Организация расчетов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Построение и форматирование диаграмм;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Использование функций в расчётах;</a:t>
            </a:r>
          </a:p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5148064" y="1772816"/>
            <a:ext cx="31683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Примечание относительной и абсолютной адресации;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Сортировка данных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Фильтрация данных и условное форматирование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>
            <a:hlinkClick r:id="rId2" action="ppaction://hlinkpres?slideindex=1&amp;slidetitle="/>
          </p:cNvPr>
          <p:cNvSpPr txBox="1"/>
          <p:nvPr/>
        </p:nvSpPr>
        <p:spPr>
          <a:xfrm>
            <a:off x="6804248" y="5888106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hlinkClick r:id="rId3" action="ppaction://hlinksldjump"/>
              </a:rPr>
              <a:t>Home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58781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03648" y="116632"/>
            <a:ext cx="7406640" cy="1472184"/>
          </a:xfrm>
        </p:spPr>
        <p:txBody>
          <a:bodyPr>
            <a:normAutofit/>
          </a:bodyPr>
          <a:lstStyle/>
          <a:p>
            <a:pPr algn="ctr"/>
            <a:r>
              <a:rPr lang="ru-RU" sz="4400" dirty="0" smtClean="0">
                <a:latin typeface="Times New Roman" pitchFamily="18" charset="0"/>
                <a:cs typeface="Times New Roman" pitchFamily="18" charset="0"/>
              </a:rPr>
              <a:t>СУБД </a:t>
            </a:r>
            <a:r>
              <a:rPr lang="en-US" sz="4400" dirty="0" smtClean="0">
                <a:latin typeface="Times New Roman" pitchFamily="18" charset="0"/>
                <a:cs typeface="Times New Roman" pitchFamily="18" charset="0"/>
              </a:rPr>
              <a:t>MS Access</a:t>
            </a:r>
            <a:endParaRPr lang="ru-RU" sz="44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735432"/>
              </p:ext>
            </p:extLst>
          </p:nvPr>
        </p:nvGraphicFramePr>
        <p:xfrm>
          <a:off x="1475656" y="1772816"/>
          <a:ext cx="7272808" cy="4032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6404"/>
                <a:gridCol w="3636404"/>
              </a:tblGrid>
              <a:tr h="806490"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Проектирование базы данных</a:t>
                      </a:r>
                      <a:endParaRPr lang="ru-RU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806490">
                <a:tc>
                  <a:txBody>
                    <a:bodyPr/>
                    <a:lstStyle/>
                    <a:p>
                      <a:r>
                        <a:rPr lang="ru-RU" dirty="0" smtClean="0"/>
                        <a:t>Таблицы</a:t>
                      </a:r>
                      <a:endParaRPr lang="ru-RU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Для хранения данных</a:t>
                      </a:r>
                      <a:endParaRPr lang="ru-RU" dirty="0"/>
                    </a:p>
                  </a:txBody>
                  <a:tcPr/>
                </a:tc>
              </a:tr>
              <a:tr h="806490">
                <a:tc>
                  <a:txBody>
                    <a:bodyPr/>
                    <a:lstStyle/>
                    <a:p>
                      <a:r>
                        <a:rPr lang="ru-RU" dirty="0" smtClean="0"/>
                        <a:t>Формы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Для ввода данных</a:t>
                      </a:r>
                      <a:endParaRPr lang="ru-RU" dirty="0"/>
                    </a:p>
                  </a:txBody>
                  <a:tcPr/>
                </a:tc>
              </a:tr>
              <a:tr h="806490">
                <a:tc>
                  <a:txBody>
                    <a:bodyPr/>
                    <a:lstStyle/>
                    <a:p>
                      <a:r>
                        <a:rPr lang="ru-RU" dirty="0" smtClean="0"/>
                        <a:t>Запросы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Для работы с данными</a:t>
                      </a:r>
                      <a:endParaRPr lang="ru-RU" dirty="0"/>
                    </a:p>
                  </a:txBody>
                  <a:tcPr/>
                </a:tc>
              </a:tr>
              <a:tr h="806490">
                <a:tc>
                  <a:txBody>
                    <a:bodyPr/>
                    <a:lstStyle/>
                    <a:p>
                      <a:r>
                        <a:rPr lang="ru-RU" dirty="0" smtClean="0"/>
                        <a:t>Отчеты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Для вывода информации из БД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>
            <a:hlinkClick r:id="rId2" action="ppaction://hlinkpres?slideindex=1&amp;slidetitle="/>
          </p:cNvPr>
          <p:cNvSpPr txBox="1"/>
          <p:nvPr/>
        </p:nvSpPr>
        <p:spPr>
          <a:xfrm>
            <a:off x="6804248" y="5888106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hlinkClick r:id="rId3" action="ppaction://hlinksldjump"/>
              </a:rPr>
              <a:t>Home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680562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555776" y="-275432"/>
            <a:ext cx="7406640" cy="1472184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>MS Power Point</a:t>
            </a:r>
            <a:endParaRPr lang="ru-RU" sz="4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259632" y="1484784"/>
            <a:ext cx="3168352" cy="5059723"/>
          </a:xfrm>
        </p:spPr>
        <p:txBody>
          <a:bodyPr spcCol="360000">
            <a:normAutofit fontScale="92500" lnSpcReduction="10000"/>
          </a:bodyPr>
          <a:lstStyle/>
          <a:p>
            <a:pPr marL="484632" indent="-457200" algn="r">
              <a:buFont typeface="Arial" pitchFamily="34" charset="0"/>
              <a:buChar char="•"/>
            </a:pPr>
            <a:r>
              <a:rPr lang="ru-RU" dirty="0" smtClean="0"/>
              <a:t>В большинстве случаев презентация готовиться</a:t>
            </a:r>
            <a:r>
              <a:rPr lang="ru-RU" dirty="0"/>
              <a:t> </a:t>
            </a:r>
            <a:r>
              <a:rPr lang="ru-RU" dirty="0" smtClean="0"/>
              <a:t>для показа с использованием компьютера, ведь именно при таком показе презентации можно реализовать все преимущества электронной презентации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96752"/>
            <a:ext cx="4104456" cy="4572000"/>
          </a:xfrm>
          <a:prstGeom prst="rect">
            <a:avLst/>
          </a:prstGeom>
        </p:spPr>
      </p:pic>
      <p:sp>
        <p:nvSpPr>
          <p:cNvPr id="5" name="TextBox 4">
            <a:hlinkClick r:id="rId3" action="ppaction://hlinkpres?slideindex=1&amp;slidetitle="/>
          </p:cNvPr>
          <p:cNvSpPr txBox="1"/>
          <p:nvPr/>
        </p:nvSpPr>
        <p:spPr>
          <a:xfrm>
            <a:off x="6948264" y="6021288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hlinkClick r:id="rId4" action="ppaction://hlinksldjump"/>
              </a:rPr>
              <a:t>Home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796793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Организация работы с информацией при создании презентации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114600" y="2492896"/>
            <a:ext cx="1656184" cy="50405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MS Word</a:t>
            </a:r>
            <a:endParaRPr lang="ru-RU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114600" y="3284984"/>
            <a:ext cx="1656184" cy="50405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MS Excel</a:t>
            </a:r>
            <a:endParaRPr lang="ru-RU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126184" y="4005064"/>
            <a:ext cx="1656184" cy="50405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MS Access</a:t>
            </a:r>
            <a:endParaRPr lang="ru-RU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220072" y="3284984"/>
            <a:ext cx="2160240" cy="50405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MS PowerPoint</a:t>
            </a:r>
            <a:endParaRPr lang="ru-RU" b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1" name="Соединительная линия уступом 10"/>
          <p:cNvCxnSpPr>
            <a:stCxn id="6" idx="1"/>
            <a:endCxn id="8" idx="1"/>
          </p:cNvCxnSpPr>
          <p:nvPr/>
        </p:nvCxnSpPr>
        <p:spPr>
          <a:xfrm rot="10800000" flipH="1" flipV="1">
            <a:off x="2114600" y="2744924"/>
            <a:ext cx="11584" cy="1512168"/>
          </a:xfrm>
          <a:prstGeom prst="bentConnector3">
            <a:avLst>
              <a:gd name="adj1" fmla="val -339865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stCxn id="6" idx="3"/>
            <a:endCxn id="9" idx="0"/>
          </p:cNvCxnSpPr>
          <p:nvPr/>
        </p:nvCxnSpPr>
        <p:spPr>
          <a:xfrm>
            <a:off x="3770784" y="2744924"/>
            <a:ext cx="2529408" cy="540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>
            <a:stCxn id="7" idx="3"/>
            <a:endCxn id="9" idx="1"/>
          </p:cNvCxnSpPr>
          <p:nvPr/>
        </p:nvCxnSpPr>
        <p:spPr>
          <a:xfrm>
            <a:off x="3770784" y="3537012"/>
            <a:ext cx="14492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>
            <a:stCxn id="8" idx="3"/>
            <a:endCxn id="9" idx="2"/>
          </p:cNvCxnSpPr>
          <p:nvPr/>
        </p:nvCxnSpPr>
        <p:spPr>
          <a:xfrm flipV="1">
            <a:off x="3782368" y="3789040"/>
            <a:ext cx="2517824" cy="468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hlinkClick r:id="rId2" action="ppaction://hlinkpres?slideindex=1&amp;slidetitle="/>
          </p:cNvPr>
          <p:cNvSpPr txBox="1"/>
          <p:nvPr/>
        </p:nvSpPr>
        <p:spPr>
          <a:xfrm>
            <a:off x="6948264" y="6021288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hlinkClick r:id="rId3" action="ppaction://hlinksldjump"/>
              </a:rPr>
              <a:t>Home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155657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275856" y="25400"/>
            <a:ext cx="7406640" cy="1472184"/>
          </a:xfrm>
        </p:spPr>
        <p:txBody>
          <a:bodyPr>
            <a:normAutofit/>
          </a:bodyPr>
          <a:lstStyle/>
          <a:p>
            <a:r>
              <a:rPr lang="ru-RU" sz="4400" dirty="0" smtClean="0">
                <a:latin typeface="Times New Roman" pitchFamily="18" charset="0"/>
                <a:cs typeface="Times New Roman" pitchFamily="18" charset="0"/>
              </a:rPr>
              <a:t>Резюме</a:t>
            </a:r>
            <a:br>
              <a:rPr lang="ru-RU" sz="4400" dirty="0" smtClean="0">
                <a:latin typeface="Times New Roman" pitchFamily="18" charset="0"/>
                <a:cs typeface="Times New Roman" pitchFamily="18" charset="0"/>
              </a:rPr>
            </a:br>
            <a:endParaRPr lang="ru-RU" sz="4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87624" y="1196752"/>
            <a:ext cx="7704856" cy="4176464"/>
          </a:xfrm>
        </p:spPr>
        <p:txBody>
          <a:bodyPr>
            <a:normAutofit/>
          </a:bodyPr>
          <a:lstStyle/>
          <a:p>
            <a:r>
              <a:rPr lang="ru-RU" sz="2400" dirty="0" smtClean="0"/>
              <a:t>К достоинствам слайдовой анимации можно отнести:</a:t>
            </a:r>
          </a:p>
          <a:p>
            <a:pPr marL="370332" indent="-342900">
              <a:buFont typeface="Wingdings" pitchFamily="2" charset="2"/>
              <a:buChar char="Ø"/>
            </a:pPr>
            <a:r>
              <a:rPr lang="ru-RU" sz="2400" dirty="0"/>
              <a:t>п</a:t>
            </a:r>
            <a:r>
              <a:rPr lang="ru-RU" sz="2400" dirty="0" smtClean="0"/>
              <a:t>оследовательность изложения;</a:t>
            </a:r>
          </a:p>
          <a:p>
            <a:pPr marL="370332" indent="-342900">
              <a:buFont typeface="Wingdings" pitchFamily="2" charset="2"/>
              <a:buChar char="Ø"/>
            </a:pPr>
            <a:r>
              <a:rPr lang="ru-RU" sz="2400" dirty="0"/>
              <a:t>м</a:t>
            </a:r>
            <a:r>
              <a:rPr lang="ru-RU" sz="2400" dirty="0" smtClean="0"/>
              <a:t>ультимедийные эффекты;</a:t>
            </a:r>
          </a:p>
          <a:p>
            <a:pPr marL="370332" indent="-342900">
              <a:buFont typeface="Wingdings" pitchFamily="2" charset="2"/>
              <a:buChar char="Ø"/>
            </a:pPr>
            <a:r>
              <a:rPr lang="ru-RU" sz="2400" dirty="0" err="1"/>
              <a:t>к</a:t>
            </a:r>
            <a:r>
              <a:rPr lang="ru-RU" sz="2400" dirty="0" err="1" smtClean="0"/>
              <a:t>опируемость</a:t>
            </a:r>
            <a:r>
              <a:rPr lang="ru-RU" sz="2400" dirty="0" smtClean="0"/>
              <a:t>;</a:t>
            </a:r>
          </a:p>
          <a:p>
            <a:pPr marL="370332" indent="-342900">
              <a:buFont typeface="Wingdings" pitchFamily="2" charset="2"/>
              <a:buChar char="Ø"/>
            </a:pPr>
            <a:r>
              <a:rPr lang="ru-RU" sz="2400" dirty="0"/>
              <a:t>т</a:t>
            </a:r>
            <a:r>
              <a:rPr lang="ru-RU" sz="2400" dirty="0" smtClean="0"/>
              <a:t>ранспортабельность</a:t>
            </a:r>
          </a:p>
        </p:txBody>
      </p:sp>
      <p:sp>
        <p:nvSpPr>
          <p:cNvPr id="4" name="TextBox 3">
            <a:hlinkClick r:id="rId2" action="ppaction://hlinkpres?slideindex=1&amp;slidetitle="/>
          </p:cNvPr>
          <p:cNvSpPr txBox="1"/>
          <p:nvPr/>
        </p:nvSpPr>
        <p:spPr>
          <a:xfrm>
            <a:off x="6948264" y="6021288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hlinkClick r:id="rId3" action="ppaction://hlinksldjump"/>
              </a:rPr>
              <a:t>Home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2069643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лнцестояние">
  <a:themeElements>
    <a:clrScheme name="Солнцестояние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Солнцестояние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олнцестояние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28</TotalTime>
  <Words>207</Words>
  <Application>Microsoft Office PowerPoint</Application>
  <PresentationFormat>Экран (4:3)</PresentationFormat>
  <Paragraphs>56</Paragraphs>
  <Slides>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8" baseType="lpstr">
      <vt:lpstr>Солнцестояние</vt:lpstr>
      <vt:lpstr>Microsoft Office</vt:lpstr>
      <vt:lpstr>Текстовый процессор MS Word</vt:lpstr>
      <vt:lpstr>Табличный процессор MS Excel</vt:lpstr>
      <vt:lpstr>СУБД MS Access</vt:lpstr>
      <vt:lpstr>MS Power Point</vt:lpstr>
      <vt:lpstr>Организация работы с информацией при создании презентации</vt:lpstr>
      <vt:lpstr>Резюме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Office</dc:title>
  <dc:creator>retard</dc:creator>
  <cp:lastModifiedBy>retard</cp:lastModifiedBy>
  <cp:revision>4</cp:revision>
  <dcterms:created xsi:type="dcterms:W3CDTF">2019-05-06T23:18:27Z</dcterms:created>
  <dcterms:modified xsi:type="dcterms:W3CDTF">2019-05-06T23:56:54Z</dcterms:modified>
</cp:coreProperties>
</file>